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5"/>
  </p:notesMasterIdLst>
  <p:handoutMasterIdLst>
    <p:handoutMasterId r:id="rId26"/>
  </p:handoutMasterIdLst>
  <p:sldIdLst>
    <p:sldId id="256" r:id="rId3"/>
    <p:sldId id="365" r:id="rId4"/>
    <p:sldId id="359" r:id="rId5"/>
    <p:sldId id="364" r:id="rId6"/>
    <p:sldId id="363" r:id="rId7"/>
    <p:sldId id="361" r:id="rId8"/>
    <p:sldId id="362" r:id="rId9"/>
    <p:sldId id="358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</p:sldIdLst>
  <p:sldSz cx="12192000" cy="6858000"/>
  <p:notesSz cx="7099300" cy="10234613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72609" autoAdjust="0"/>
  </p:normalViewPr>
  <p:slideViewPr>
    <p:cSldViewPr snapToGrid="0">
      <p:cViewPr varScale="1">
        <p:scale>
          <a:sx n="63" d="100"/>
          <a:sy n="63" d="100"/>
        </p:scale>
        <p:origin x="15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90C6-32EE-4DA8-B70C-433D2B1762B8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816D8-21B1-48A1-AFA6-BB548920710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2093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F2DDD73-5FB1-461B-ABCF-CB6429B83367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B4F77DB-1A72-457D-AFE5-A0AB1D374AF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873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609601" y="1371600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GB" altLang="vi-VN" sz="2400" smtClean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pic>
        <p:nvPicPr>
          <p:cNvPr id="5" name="Picture 8" descr="8eCarthage-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25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logo_H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52401"/>
            <a:ext cx="2184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33601"/>
            <a:ext cx="10363200" cy="1470025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altLang="vi-VN" noProof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 altLang="vi-VN" noProof="0" smtClean="0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420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9808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28600"/>
            <a:ext cx="2743200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8026400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4578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1323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1084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430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657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7211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75730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130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695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/>
              </a:defRPr>
            </a:lvl1pPr>
            <a:lvl2pPr>
              <a:defRPr>
                <a:effectLst/>
              </a:defRPr>
            </a:lvl2pPr>
            <a:lvl3pPr>
              <a:defRPr>
                <a:effectLst/>
              </a:defRPr>
            </a:lvl3pPr>
            <a:lvl4pPr>
              <a:defRPr>
                <a:effectLst/>
              </a:defRPr>
            </a:lvl4pPr>
            <a:lvl5pPr>
              <a:defRPr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02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vi-V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510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6074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5818" y="381001"/>
            <a:ext cx="2654300" cy="57515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801" y="381001"/>
            <a:ext cx="7761817" cy="57515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900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3871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219200"/>
            <a:ext cx="5181600" cy="492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219200"/>
            <a:ext cx="5181600" cy="4927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919893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35155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882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757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2313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vi-V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vi-V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377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ChangeArrowheads="1"/>
          </p:cNvSpPr>
          <p:nvPr/>
        </p:nvSpPr>
        <p:spPr bwMode="gray">
          <a:xfrm>
            <a:off x="918634" y="990600"/>
            <a:ext cx="10968567" cy="762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GB" altLang="vi-VN" sz="2400" smtClean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1097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219200"/>
            <a:ext cx="105664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text styles</a:t>
            </a:r>
          </a:p>
          <a:p>
            <a:pPr lvl="1"/>
            <a:r>
              <a:rPr lang="en-US" altLang="vi-VN" smtClean="0"/>
              <a:t>Second level</a:t>
            </a:r>
          </a:p>
          <a:p>
            <a:pPr lvl="2"/>
            <a:r>
              <a:rPr lang="en-US" altLang="vi-VN" smtClean="0"/>
              <a:t>Third level</a:t>
            </a:r>
          </a:p>
          <a:p>
            <a:pPr lvl="3"/>
            <a:r>
              <a:rPr lang="en-US" altLang="vi-VN" smtClean="0"/>
              <a:t>Fourth level</a:t>
            </a:r>
          </a:p>
          <a:p>
            <a:pPr lvl="4"/>
            <a:r>
              <a:rPr lang="en-US" altLang="vi-VN" smtClean="0"/>
              <a:t>Fifth level</a:t>
            </a:r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19200" y="6324600"/>
            <a:ext cx="853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Tahom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D6509F76-AB0A-448E-859D-D47CFDBEBB5A}" type="datetimeFigureOut">
              <a:rPr lang="vi-VN" smtClean="0"/>
              <a:t>25/04/2023</a:t>
            </a:fld>
            <a:endParaRPr lang="vi-VN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3246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800">
                <a:latin typeface="Tahom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endParaRPr lang="vi-VN"/>
          </a:p>
        </p:txBody>
      </p:sp>
      <p:sp>
        <p:nvSpPr>
          <p:cNvPr id="16384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08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Tahom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19E2577F-2078-4E32-A0FE-D2CE8F5B9BDC}" type="slidenum">
              <a:rPr lang="vi-VN" smtClean="0"/>
              <a:t>‹#›</a:t>
            </a:fld>
            <a:endParaRPr lang="vi-VN"/>
          </a:p>
        </p:txBody>
      </p:sp>
      <p:pic>
        <p:nvPicPr>
          <p:cNvPr id="1032" name="Picture 8" descr="8eCarthage-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25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84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685800" indent="-685800" algn="l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DF1738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panose="020B0600070205080204" pitchFamily="34" charset="-128"/>
          <a:cs typeface="+mj-cs"/>
        </a:defRPr>
      </a:lvl1pPr>
      <a:lvl2pPr marL="685800" indent="-685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DF1738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ＭＳ Ｐゴシック" panose="020B0600070205080204" pitchFamily="34" charset="-128"/>
        </a:defRPr>
      </a:lvl2pPr>
      <a:lvl3pPr marL="685800" indent="-685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DF1738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ＭＳ Ｐゴシック" panose="020B0600070205080204" pitchFamily="34" charset="-128"/>
        </a:defRPr>
      </a:lvl3pPr>
      <a:lvl4pPr marL="685800" indent="-685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DF1738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ＭＳ Ｐゴシック" panose="020B0600070205080204" pitchFamily="34" charset="-128"/>
        </a:defRPr>
      </a:lvl4pPr>
      <a:lvl5pPr marL="685800" indent="-685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DF1738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ＭＳ Ｐゴシック" panose="020B0600070205080204" pitchFamily="34" charset="-128"/>
        </a:defRPr>
      </a:lvl5pPr>
      <a:lvl6pPr marL="1143000" indent="-685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DF1738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MS PGothic" panose="020B0600070205080204" pitchFamily="34" charset="-128"/>
        </a:defRPr>
      </a:lvl6pPr>
      <a:lvl7pPr marL="1600200" indent="-685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DF1738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MS PGothic" panose="020B0600070205080204" pitchFamily="34" charset="-128"/>
        </a:defRPr>
      </a:lvl7pPr>
      <a:lvl8pPr marL="2057400" indent="-685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DF1738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MS PGothic" panose="020B0600070205080204" pitchFamily="34" charset="-128"/>
        </a:defRPr>
      </a:lvl8pPr>
      <a:lvl9pPr marL="2514600" indent="-685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DF1738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MS PGothic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˗"/>
        <a:defRPr sz="28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21738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8877D"/>
        </a:buClr>
        <a:buChar char="•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3DAB0"/>
        </a:buClr>
        <a:buFont typeface="Wingdings" panose="05000000000000000000" pitchFamily="2" charset="2"/>
        <a:buChar char="©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3DAB0"/>
        </a:buClr>
        <a:buFont typeface="Wingdings" panose="05000000000000000000" pitchFamily="2" charset="2"/>
        <a:buChar char="©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gray"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GB" altLang="vi-VN" sz="2400" smtClean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63842" name="Rectangle 2"/>
          <p:cNvSpPr>
            <a:spLocks noChangeArrowheads="1"/>
          </p:cNvSpPr>
          <p:nvPr/>
        </p:nvSpPr>
        <p:spPr bwMode="gray"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GB" altLang="vi-VN" sz="2400" smtClean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052" name="Picture 8" descr="8eCarthage-11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25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9" descr="8eCarthage-21.jp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1" y="457201"/>
            <a:ext cx="1293284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Box 9"/>
          <p:cNvSpPr txBox="1">
            <a:spLocks noChangeArrowheads="1"/>
          </p:cNvSpPr>
          <p:nvPr/>
        </p:nvSpPr>
        <p:spPr bwMode="auto">
          <a:xfrm>
            <a:off x="1219200" y="6477001"/>
            <a:ext cx="680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vi-VN" sz="1000" smtClean="0">
                <a:latin typeface="Arial" panose="020B0604020202020204" pitchFamily="34" charset="0"/>
              </a:rPr>
              <a:t>Copyright © 2011 Pearson Education</a:t>
            </a:r>
          </a:p>
        </p:txBody>
      </p:sp>
      <p:sp>
        <p:nvSpPr>
          <p:cNvPr id="20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20801" y="381000"/>
            <a:ext cx="10502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title style</a:t>
            </a:r>
          </a:p>
        </p:txBody>
      </p:sp>
      <p:sp>
        <p:nvSpPr>
          <p:cNvPr id="20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2017713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text styles</a:t>
            </a:r>
          </a:p>
          <a:p>
            <a:pPr lvl="1"/>
            <a:r>
              <a:rPr lang="en-US" altLang="vi-VN" smtClean="0"/>
              <a:t>Second level</a:t>
            </a:r>
          </a:p>
          <a:p>
            <a:pPr lvl="2"/>
            <a:r>
              <a:rPr lang="en-US" altLang="vi-VN" smtClean="0"/>
              <a:t>Third level</a:t>
            </a:r>
          </a:p>
          <a:p>
            <a:pPr lvl="3"/>
            <a:r>
              <a:rPr lang="en-US" altLang="vi-VN" smtClean="0"/>
              <a:t>Fourth level</a:t>
            </a:r>
          </a:p>
          <a:p>
            <a:pPr lvl="4"/>
            <a:r>
              <a:rPr lang="en-US" altLang="vi-VN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212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DF1738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DF1738"/>
          </a:solidFill>
          <a:latin typeface="Tahoma" panose="020B0604030504040204" pitchFamily="34" charset="0"/>
          <a:ea typeface="ＭＳ Ｐゴシック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DF1738"/>
          </a:solidFill>
          <a:latin typeface="Tahoma" panose="020B0604030504040204" pitchFamily="34" charset="0"/>
          <a:ea typeface="ＭＳ Ｐゴシック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DF1738"/>
          </a:solidFill>
          <a:latin typeface="Tahoma" panose="020B0604030504040204" pitchFamily="34" charset="0"/>
          <a:ea typeface="ＭＳ Ｐゴシック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DF1738"/>
          </a:solidFill>
          <a:latin typeface="Tahoma" panose="020B0604030504040204" pitchFamily="34" charset="0"/>
          <a:ea typeface="ＭＳ Ｐゴシック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DF1738"/>
          </a:solidFill>
          <a:latin typeface="Tahoma" panose="020B0604030504040204" pitchFamily="34" charset="0"/>
          <a:ea typeface="MS PGothic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DF1738"/>
          </a:solidFill>
          <a:latin typeface="Tahoma" panose="020B0604030504040204" pitchFamily="34" charset="0"/>
          <a:ea typeface="MS PGothic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DF1738"/>
          </a:solidFill>
          <a:latin typeface="Tahoma" panose="020B0604030504040204" pitchFamily="34" charset="0"/>
          <a:ea typeface="MS PGothic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DF1738"/>
          </a:solidFill>
          <a:latin typeface="Tahoma" panose="020B0604030504040204" pitchFamily="34" charset="0"/>
          <a:ea typeface="MS PGothic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32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21738"/>
        </a:buClr>
        <a:buChar char="•"/>
        <a:defRPr sz="2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8877D"/>
        </a:buClr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3DAB0"/>
        </a:buClr>
        <a:buFont typeface="Wingdings" panose="05000000000000000000" pitchFamily="2" charset="2"/>
        <a:buChar char="©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3DAB0"/>
        </a:buClr>
        <a:buFont typeface="Wingdings" panose="05000000000000000000" pitchFamily="2" charset="2"/>
        <a:buChar char="©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0099"/>
                </a:solidFill>
                <a:effectLst/>
              </a:rPr>
              <a:t>Chương</a:t>
            </a:r>
            <a:r>
              <a:rPr lang="en-US" dirty="0" smtClean="0">
                <a:solidFill>
                  <a:srgbClr val="000099"/>
                </a:solidFill>
                <a:effectLst/>
              </a:rPr>
              <a:t> 7: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cap="all" dirty="0" err="1" smtClean="0">
                <a:effectLst/>
              </a:rPr>
              <a:t>Tác</a:t>
            </a:r>
            <a:r>
              <a:rPr lang="en-US" cap="all" dirty="0" smtClean="0">
                <a:effectLst/>
              </a:rPr>
              <a:t> </a:t>
            </a:r>
            <a:r>
              <a:rPr lang="en-US" cap="all" dirty="0" err="1" smtClean="0">
                <a:effectLst/>
              </a:rPr>
              <a:t>động</a:t>
            </a:r>
            <a:r>
              <a:rPr lang="en-US" cap="all" dirty="0" smtClean="0">
                <a:effectLst/>
              </a:rPr>
              <a:t> </a:t>
            </a:r>
            <a:r>
              <a:rPr lang="en-US" cap="all" dirty="0" err="1" smtClean="0">
                <a:effectLst/>
              </a:rPr>
              <a:t>của</a:t>
            </a:r>
            <a:r>
              <a:rPr lang="en-US" cap="all" dirty="0" smtClean="0">
                <a:effectLst/>
              </a:rPr>
              <a:t> CNTT </a:t>
            </a:r>
            <a:br>
              <a:rPr lang="en-US" cap="all" dirty="0" smtClean="0">
                <a:effectLst/>
              </a:rPr>
            </a:br>
            <a:r>
              <a:rPr lang="en-US" cap="all" dirty="0" err="1" smtClean="0">
                <a:effectLst/>
              </a:rPr>
              <a:t>đến</a:t>
            </a:r>
            <a:r>
              <a:rPr lang="en-US" cap="all" dirty="0" smtClean="0">
                <a:effectLst/>
              </a:rPr>
              <a:t> </a:t>
            </a:r>
            <a:r>
              <a:rPr lang="en-US" cap="all" dirty="0" err="1" smtClean="0">
                <a:effectLst/>
              </a:rPr>
              <a:t>các</a:t>
            </a:r>
            <a:r>
              <a:rPr lang="en-US" cap="all" dirty="0" smtClean="0">
                <a:effectLst/>
              </a:rPr>
              <a:t> </a:t>
            </a:r>
            <a:r>
              <a:rPr lang="en-US" cap="all" dirty="0" err="1" smtClean="0">
                <a:effectLst/>
              </a:rPr>
              <a:t>vấn</a:t>
            </a:r>
            <a:r>
              <a:rPr lang="en-US" cap="all" dirty="0" smtClean="0">
                <a:effectLst/>
              </a:rPr>
              <a:t> </a:t>
            </a:r>
            <a:r>
              <a:rPr lang="en-US" cap="all" dirty="0" err="1" smtClean="0">
                <a:effectLst/>
              </a:rPr>
              <a:t>đề</a:t>
            </a:r>
            <a:r>
              <a:rPr lang="en-US" cap="all" dirty="0" smtClean="0">
                <a:effectLst/>
              </a:rPr>
              <a:t> </a:t>
            </a:r>
            <a:r>
              <a:rPr lang="en-US" cap="all" dirty="0" err="1" smtClean="0">
                <a:effectLst/>
              </a:rPr>
              <a:t>xã</a:t>
            </a:r>
            <a:r>
              <a:rPr lang="en-US" cap="all" dirty="0" smtClean="0">
                <a:effectLst/>
              </a:rPr>
              <a:t> </a:t>
            </a:r>
            <a:r>
              <a:rPr lang="en-US" cap="all" dirty="0" err="1" smtClean="0">
                <a:effectLst/>
              </a:rPr>
              <a:t>hội</a:t>
            </a:r>
            <a:r>
              <a:rPr lang="en-US" cap="all" dirty="0" smtClean="0">
                <a:effectLst/>
              </a:rPr>
              <a:t> </a:t>
            </a:r>
            <a:r>
              <a:rPr lang="en-US" cap="all" dirty="0" err="1" smtClean="0">
                <a:effectLst/>
              </a:rPr>
              <a:t>và</a:t>
            </a:r>
            <a:r>
              <a:rPr lang="en-US" cap="all" dirty="0" smtClean="0">
                <a:effectLst/>
              </a:rPr>
              <a:t> </a:t>
            </a:r>
            <a:r>
              <a:rPr lang="en-US" cap="all" dirty="0" err="1" smtClean="0">
                <a:effectLst/>
              </a:rPr>
              <a:t>kinh</a:t>
            </a:r>
            <a:r>
              <a:rPr lang="en-US" cap="all" dirty="0" smtClean="0">
                <a:effectLst/>
              </a:rPr>
              <a:t> </a:t>
            </a:r>
            <a:r>
              <a:rPr lang="en-US" cap="all" dirty="0" err="1" smtClean="0">
                <a:effectLst/>
              </a:rPr>
              <a:t>tế</a:t>
            </a:r>
            <a:endParaRPr lang="vi-VN" cap="all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4669971"/>
            <a:ext cx="8534400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rgbClr val="000099"/>
                </a:solidFill>
              </a:rPr>
              <a:t>GV: </a:t>
            </a:r>
            <a:r>
              <a:rPr lang="en-US" dirty="0" err="1" smtClean="0">
                <a:solidFill>
                  <a:srgbClr val="000099"/>
                </a:solidFill>
              </a:rPr>
              <a:t>Nguyễn</a:t>
            </a:r>
            <a:r>
              <a:rPr lang="en-US" dirty="0" smtClean="0">
                <a:solidFill>
                  <a:srgbClr val="000099"/>
                </a:solidFill>
              </a:rPr>
              <a:t> </a:t>
            </a:r>
            <a:r>
              <a:rPr lang="en-US" dirty="0" err="1" smtClean="0">
                <a:solidFill>
                  <a:srgbClr val="000099"/>
                </a:solidFill>
              </a:rPr>
              <a:t>Thị</a:t>
            </a:r>
            <a:r>
              <a:rPr lang="en-US" dirty="0" smtClean="0">
                <a:solidFill>
                  <a:srgbClr val="000099"/>
                </a:solidFill>
              </a:rPr>
              <a:t> </a:t>
            </a:r>
            <a:r>
              <a:rPr lang="en-US" dirty="0" err="1" smtClean="0">
                <a:solidFill>
                  <a:srgbClr val="000099"/>
                </a:solidFill>
              </a:rPr>
              <a:t>Hạnh</a:t>
            </a:r>
            <a:endParaRPr lang="vi-VN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E-Commerce</a:t>
            </a:r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928812"/>
            <a:ext cx="9696450" cy="40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Stock Control</a:t>
            </a:r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866746"/>
            <a:ext cx="7877175" cy="44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7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Robots: Used on production lines 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695450"/>
            <a:ext cx="6705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4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</a:t>
            </a:r>
            <a:r>
              <a:rPr lang="en-US" dirty="0" err="1" smtClean="0"/>
              <a:t>Aidied</a:t>
            </a:r>
            <a:r>
              <a:rPr lang="en-US" dirty="0" smtClean="0"/>
              <a:t> Design 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80" y="1826324"/>
            <a:ext cx="7658099" cy="50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5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computer aided manufacture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940" y="1806320"/>
            <a:ext cx="6264592" cy="44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 Cards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99" y="1404937"/>
            <a:ext cx="6679829" cy="45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2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Automatized Payments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97831"/>
            <a:ext cx="5676900" cy="42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2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Cash Machines</a:t>
            </a:r>
            <a:endParaRPr lang="vi-V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657350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48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Credit/ Debit Cards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924050"/>
            <a:ext cx="6281964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5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Cheque</a:t>
            </a:r>
            <a:r>
              <a:rPr lang="en-US" dirty="0" smtClean="0"/>
              <a:t> Processing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2" y="2019300"/>
            <a:ext cx="8229598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4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Communication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279525"/>
            <a:ext cx="89535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Banking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885950"/>
            <a:ext cx="7515225" cy="40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14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Tội</a:t>
            </a:r>
            <a:r>
              <a:rPr lang="en-US" dirty="0" smtClean="0"/>
              <a:t> </a:t>
            </a:r>
            <a:r>
              <a:rPr lang="en-US" dirty="0" err="1" smtClean="0"/>
              <a:t>phạm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9" y="1447800"/>
            <a:ext cx="73818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4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Tội</a:t>
            </a:r>
            <a:r>
              <a:rPr lang="en-US" dirty="0" smtClean="0"/>
              <a:t> </a:t>
            </a:r>
            <a:r>
              <a:rPr lang="en-US" dirty="0" err="1" smtClean="0"/>
              <a:t>phạm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423987"/>
            <a:ext cx="6457950" cy="46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Communication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Networks: </a:t>
            </a:r>
            <a:r>
              <a:rPr lang="en-US" dirty="0" err="1" smtClean="0"/>
              <a:t>Lans</a:t>
            </a:r>
            <a:r>
              <a:rPr lang="en-US" dirty="0" smtClean="0"/>
              <a:t> or WANs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661318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Communication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219200"/>
            <a:ext cx="5200650" cy="54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Communication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Telephone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24" y="1066800"/>
            <a:ext cx="5648325" cy="55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0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Communication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WWW: World Wide Web – Collection of pages with links to other pages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1714500"/>
            <a:ext cx="61721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Communication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E-mail: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1" y="1714500"/>
            <a:ext cx="8179574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5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</a:t>
            </a:r>
            <a:r>
              <a:rPr lang="en-US" dirty="0" smtClean="0"/>
              <a:t>on Communication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Conferencing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854443"/>
            <a:ext cx="7219024" cy="444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0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IT on </a:t>
            </a:r>
            <a:r>
              <a:rPr lang="en-US" dirty="0" err="1" smtClean="0"/>
              <a:t>Bussines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Barcode 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04" y="1924050"/>
            <a:ext cx="7497311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endall Master 2007">
  <a:themeElements>
    <a:clrScheme name="">
      <a:dk1>
        <a:srgbClr val="000000"/>
      </a:dk1>
      <a:lt1>
        <a:srgbClr val="FFFFFF"/>
      </a:lt1>
      <a:dk2>
        <a:srgbClr val="0064E2"/>
      </a:dk2>
      <a:lt2>
        <a:srgbClr val="B5D2F5"/>
      </a:lt2>
      <a:accent1>
        <a:srgbClr val="FFB91D"/>
      </a:accent1>
      <a:accent2>
        <a:srgbClr val="F97817"/>
      </a:accent2>
      <a:accent3>
        <a:srgbClr val="FFFFFF"/>
      </a:accent3>
      <a:accent4>
        <a:srgbClr val="000000"/>
      </a:accent4>
      <a:accent5>
        <a:srgbClr val="FFD9AB"/>
      </a:accent5>
      <a:accent6>
        <a:srgbClr val="E26C14"/>
      </a:accent6>
      <a:hlink>
        <a:srgbClr val="FFE400"/>
      </a:hlink>
      <a:folHlink>
        <a:srgbClr val="A3EC62"/>
      </a:folHlink>
    </a:clrScheme>
    <a:fontScheme name="Kendall Master 2007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Kendall Master 200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endall Master 2007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endall Master 2007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endall Master 2007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endall Master 2007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endall Master 2007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endall Master 2007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endall Master 2007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endall Master 2007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endall Master 2007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endall Master 2007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endall Master 2007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Kendall Master 2007">
  <a:themeElements>
    <a:clrScheme name="">
      <a:dk1>
        <a:srgbClr val="000000"/>
      </a:dk1>
      <a:lt1>
        <a:srgbClr val="FFFFFF"/>
      </a:lt1>
      <a:dk2>
        <a:srgbClr val="0064E2"/>
      </a:dk2>
      <a:lt2>
        <a:srgbClr val="B5D2F5"/>
      </a:lt2>
      <a:accent1>
        <a:srgbClr val="FFB91D"/>
      </a:accent1>
      <a:accent2>
        <a:srgbClr val="F97817"/>
      </a:accent2>
      <a:accent3>
        <a:srgbClr val="FFFFFF"/>
      </a:accent3>
      <a:accent4>
        <a:srgbClr val="000000"/>
      </a:accent4>
      <a:accent5>
        <a:srgbClr val="FFD9AB"/>
      </a:accent5>
      <a:accent6>
        <a:srgbClr val="E26C14"/>
      </a:accent6>
      <a:hlink>
        <a:srgbClr val="FFE400"/>
      </a:hlink>
      <a:folHlink>
        <a:srgbClr val="A3EC62"/>
      </a:folHlink>
    </a:clrScheme>
    <a:fontScheme name="2_Kendall Master 2007">
      <a:majorFont>
        <a:latin typeface="Tahoma"/>
        <a:ea typeface="MS PGothic"/>
        <a:cs typeface=""/>
      </a:majorFont>
      <a:minorFont>
        <a:latin typeface="Tahoma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Kendall Master 200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Kendall Master 2007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Kendall Master 2007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Kendall Master 2007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Kendall Master 2007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Kendall Master 2007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Kendall Master 2007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Kendall Master 2007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Kendall Master 2007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Kendall Master 2007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Kendall Master 2007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Kendall Master 2007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4237</TotalTime>
  <Words>166</Words>
  <Application>Microsoft Office PowerPoint</Application>
  <PresentationFormat>Widescreen</PresentationFormat>
  <Paragraphs>42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MS PGothic</vt:lpstr>
      <vt:lpstr>MS PGothic</vt:lpstr>
      <vt:lpstr>Arial</vt:lpstr>
      <vt:lpstr>Calibri</vt:lpstr>
      <vt:lpstr>Tahoma</vt:lpstr>
      <vt:lpstr>Wingdings</vt:lpstr>
      <vt:lpstr>Kendall Master 2007</vt:lpstr>
      <vt:lpstr>2_Kendall Master 2007</vt:lpstr>
      <vt:lpstr>Chương 7: Tác động của CNTT  đến các vấn đề xã hội và kinh tế</vt:lpstr>
      <vt:lpstr>Impact of IT on Communication</vt:lpstr>
      <vt:lpstr>Impact of IT on Communication</vt:lpstr>
      <vt:lpstr>Impact of IT on Communication</vt:lpstr>
      <vt:lpstr>Impact of IT on Communication</vt:lpstr>
      <vt:lpstr>Impact of IT on Communication</vt:lpstr>
      <vt:lpstr>Impact of IT on Communication</vt:lpstr>
      <vt:lpstr>Impact of IT on Communication</vt:lpstr>
      <vt:lpstr>Impact of IT on Bussines</vt:lpstr>
      <vt:lpstr>Impact of IT on Bussines</vt:lpstr>
      <vt:lpstr>Impact of IT on Bussines</vt:lpstr>
      <vt:lpstr>Impact of IT on Bussines</vt:lpstr>
      <vt:lpstr>Impact of IT on Bussines</vt:lpstr>
      <vt:lpstr>Impact of IT on Bussines</vt:lpstr>
      <vt:lpstr>Impact of IT on Bussines</vt:lpstr>
      <vt:lpstr>Impact of IT on Bussines</vt:lpstr>
      <vt:lpstr>Impact of IT on Bussines</vt:lpstr>
      <vt:lpstr>Impact of IT on Bussines</vt:lpstr>
      <vt:lpstr>Impact of IT on Bussines</vt:lpstr>
      <vt:lpstr>Impact of IT on Bussines</vt:lpstr>
      <vt:lpstr>Tội phạm công nghệ cao</vt:lpstr>
      <vt:lpstr>Tội phạm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LUẬT CÔNG NGHỆ THÔNG TIN</dc:title>
  <dc:creator>Nguyen Thi Hanh</dc:creator>
  <cp:lastModifiedBy>Giang Thanh Tron</cp:lastModifiedBy>
  <cp:revision>135</cp:revision>
  <cp:lastPrinted>2017-11-07T05:07:02Z</cp:lastPrinted>
  <dcterms:created xsi:type="dcterms:W3CDTF">2017-08-25T03:25:32Z</dcterms:created>
  <dcterms:modified xsi:type="dcterms:W3CDTF">2023-04-25T03:25:53Z</dcterms:modified>
</cp:coreProperties>
</file>